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437" r:id="rId3"/>
    <p:sldId id="464" r:id="rId4"/>
    <p:sldId id="46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CBD"/>
    <a:srgbClr val="2C8CBE"/>
    <a:srgbClr val="6E9537"/>
    <a:srgbClr val="14147A"/>
    <a:srgbClr val="556F67"/>
    <a:srgbClr val="233979"/>
    <a:srgbClr val="BE0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6586" autoAdjust="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38F3D-3117-7E4B-85B5-9EC2896DAAF8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BFC4-D324-1E42-81AA-B36275DAAF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A1B7-A071-4AFE-998F-B557A0D42B58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4CFB1-943F-4D84-A109-A58E4FF0CE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40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901F-F4C9-4F3F-BE7B-5A5A13E916E8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17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901F-F4C9-4F3F-BE7B-5A5A13E916E8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213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901F-F4C9-4F3F-BE7B-5A5A13E916E8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569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21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43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0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79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8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0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43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24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F726-A8CC-41D2-80DB-6B3611B66CEE}" type="datetimeFigureOut">
              <a:rPr lang="es-CO" smtClean="0"/>
              <a:t>21/03/2018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5858-28F5-43AD-BC6B-5F72E3C3CC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9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BFD625-0A09-43EF-8999-406DD425E02D}"/>
              </a:ext>
            </a:extLst>
          </p:cNvPr>
          <p:cNvSpPr txBox="1"/>
          <p:nvPr/>
        </p:nvSpPr>
        <p:spPr>
          <a:xfrm>
            <a:off x="-212035" y="5727773"/>
            <a:ext cx="6042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latin typeface="Century Gothic" panose="020B0502020202020204" pitchFamily="34" charset="0"/>
                <a:ea typeface="Tahoma" charset="0"/>
                <a:cs typeface="Tahoma" charset="0"/>
              </a:rPr>
              <a:t>SISTEMA GESTIÓN AMBIENTAL ISO 14001:2015</a:t>
            </a:r>
          </a:p>
        </p:txBody>
      </p:sp>
    </p:spTree>
    <p:extLst>
      <p:ext uri="{BB962C8B-B14F-4D97-AF65-F5344CB8AC3E}">
        <p14:creationId xmlns:p14="http://schemas.microsoft.com/office/powerpoint/2010/main" val="8337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1221" y="1438012"/>
            <a:ext cx="73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4F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Gestión del Aire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1" y="1865240"/>
            <a:ext cx="3735399" cy="2212203"/>
          </a:xfrm>
          <a:prstGeom prst="rect">
            <a:avLst/>
          </a:prstGeom>
        </p:spPr>
      </p:pic>
      <p:sp>
        <p:nvSpPr>
          <p:cNvPr id="26" name="Cuadro de texto 2"/>
          <p:cNvSpPr txBox="1">
            <a:spLocks noChangeArrowheads="1"/>
          </p:cNvSpPr>
          <p:nvPr/>
        </p:nvSpPr>
        <p:spPr bwMode="auto">
          <a:xfrm>
            <a:off x="136151" y="4172088"/>
            <a:ext cx="3735399" cy="11345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131893" tIns="65947" rIns="131893" bIns="65947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 al Campus con Tecnología para reducción de emisiones de CO2 EURO III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420" y="1865240"/>
            <a:ext cx="3902284" cy="2212203"/>
          </a:xfrm>
          <a:prstGeom prst="rect">
            <a:avLst/>
          </a:prstGeom>
        </p:spPr>
      </p:pic>
      <p:sp>
        <p:nvSpPr>
          <p:cNvPr id="28" name="Cuadro de texto 2"/>
          <p:cNvSpPr txBox="1">
            <a:spLocks noChangeArrowheads="1"/>
          </p:cNvSpPr>
          <p:nvPr/>
        </p:nvSpPr>
        <p:spPr bwMode="auto">
          <a:xfrm>
            <a:off x="3999772" y="4172088"/>
            <a:ext cx="3929580" cy="21241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131893" tIns="65947" rIns="131893" bIns="65947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Implementación Protocolo para el Control y Vigilancia de las Emisiones Atmosféricas Generadas por Fuentes Fijas Bogotá DC – Resolución SDA 6982 de 2011 </a:t>
            </a:r>
          </a:p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Elevación Fuentes Fijas Emisiones Puntuales</a:t>
            </a:r>
          </a:p>
          <a:p>
            <a:pPr algn="ctr">
              <a:lnSpc>
                <a:spcPct val="107000"/>
              </a:lnSpc>
              <a:spcAft>
                <a:spcPts val="1154"/>
              </a:spcAft>
            </a:pPr>
            <a:endParaRPr lang="es-CO" sz="159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7052" y="1865240"/>
            <a:ext cx="3932805" cy="2212203"/>
          </a:xfrm>
          <a:prstGeom prst="rect">
            <a:avLst/>
          </a:prstGeom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8027052" y="4172087"/>
            <a:ext cx="3929580" cy="25865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131893" tIns="65947" rIns="131893" bIns="65947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Implementación Protocolo para el Control y Vigilancia de las Emisiones Atmosféricas Generadas por Fuentes Fijas Bogotá DC – Resolución SDA 6982 de 2011</a:t>
            </a:r>
          </a:p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Confinamiento Taller de Diseño/Sistemas de Extracción Material Particulado, Gases, Vapores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708F3A-448D-4643-83AF-DFA2F73F8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82"/>
            <a:ext cx="4862773" cy="143072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36B551E-F31D-4668-BF1E-4B8FE3ABC778}"/>
              </a:ext>
            </a:extLst>
          </p:cNvPr>
          <p:cNvSpPr txBox="1"/>
          <p:nvPr/>
        </p:nvSpPr>
        <p:spPr>
          <a:xfrm>
            <a:off x="4862773" y="595116"/>
            <a:ext cx="728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CERTIFICACIÓN ISO 14001:2015 </a:t>
            </a:r>
          </a:p>
        </p:txBody>
      </p:sp>
    </p:spTree>
    <p:extLst>
      <p:ext uri="{BB962C8B-B14F-4D97-AF65-F5344CB8AC3E}">
        <p14:creationId xmlns:p14="http://schemas.microsoft.com/office/powerpoint/2010/main" val="289960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7194" y="1564613"/>
            <a:ext cx="738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4F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Gestión del Aire</a:t>
            </a:r>
          </a:p>
        </p:txBody>
      </p:sp>
      <p:sp>
        <p:nvSpPr>
          <p:cNvPr id="26" name="Cuadro de texto 2"/>
          <p:cNvSpPr txBox="1">
            <a:spLocks noChangeArrowheads="1"/>
          </p:cNvSpPr>
          <p:nvPr/>
        </p:nvSpPr>
        <p:spPr bwMode="auto">
          <a:xfrm>
            <a:off x="8642672" y="5598646"/>
            <a:ext cx="3314700" cy="54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131893" tIns="65947" rIns="131893" bIns="65947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Monitoreo Ruido Ambiental</a:t>
            </a:r>
          </a:p>
          <a:p>
            <a:pPr algn="ctr">
              <a:lnSpc>
                <a:spcPct val="107000"/>
              </a:lnSpc>
              <a:spcAft>
                <a:spcPts val="1154"/>
              </a:spcAft>
            </a:pP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708F3A-448D-4643-83AF-DFA2F73F8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82"/>
            <a:ext cx="4862773" cy="143072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36B551E-F31D-4668-BF1E-4B8FE3ABC778}"/>
              </a:ext>
            </a:extLst>
          </p:cNvPr>
          <p:cNvSpPr txBox="1"/>
          <p:nvPr/>
        </p:nvSpPr>
        <p:spPr>
          <a:xfrm>
            <a:off x="4862773" y="595116"/>
            <a:ext cx="728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CERTIFICACIÓN ISO 14001:2015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737CB-2F0E-4A41-8249-C0A0AF08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672" y="2085026"/>
            <a:ext cx="3314700" cy="31520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B30A4B-5DD3-4271-B599-C5EDAE5CF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60" y="2088465"/>
            <a:ext cx="4099181" cy="31520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AE5394-47FA-4CC0-9415-08101B447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82" y="2085026"/>
            <a:ext cx="3770649" cy="3152026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6E44E979-FC20-4614-B5DB-143C28A1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55" y="5598646"/>
            <a:ext cx="8157971" cy="54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131893" tIns="65947" rIns="131893" bIns="65947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1154"/>
              </a:spcAft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de Diseño Sistemas de Extracción Material Particulado, Gases, Vapores</a:t>
            </a:r>
          </a:p>
        </p:txBody>
      </p:sp>
    </p:spTree>
    <p:extLst>
      <p:ext uri="{BB962C8B-B14F-4D97-AF65-F5344CB8AC3E}">
        <p14:creationId xmlns:p14="http://schemas.microsoft.com/office/powerpoint/2010/main" val="143804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E708F3A-448D-4643-83AF-DFA2F73F8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82"/>
            <a:ext cx="4862773" cy="143072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36B551E-F31D-4668-BF1E-4B8FE3ABC778}"/>
              </a:ext>
            </a:extLst>
          </p:cNvPr>
          <p:cNvSpPr txBox="1"/>
          <p:nvPr/>
        </p:nvSpPr>
        <p:spPr>
          <a:xfrm>
            <a:off x="4862773" y="595116"/>
            <a:ext cx="728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CERTIFICACIÓN ISO 14001:2015 </a:t>
            </a:r>
          </a:p>
        </p:txBody>
      </p:sp>
      <p:sp>
        <p:nvSpPr>
          <p:cNvPr id="2" name="AutoShape 4" descr="Resultado de imagen para contenedores residuos peligrosos">
            <a:extLst>
              <a:ext uri="{FF2B5EF4-FFF2-40B4-BE49-F238E27FC236}">
                <a16:creationId xmlns:a16="http://schemas.microsoft.com/office/drawing/2014/main" id="{54DE2CFC-58EF-4158-9623-DF8FB3E71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84513" cy="19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6" descr="Resultado de imagen para contenedores residuos peligrosos">
            <a:extLst>
              <a:ext uri="{FF2B5EF4-FFF2-40B4-BE49-F238E27FC236}">
                <a16:creationId xmlns:a16="http://schemas.microsoft.com/office/drawing/2014/main" id="{C81C133D-DB42-47C8-8A48-F60D8160A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BD99F353-1E89-4CD3-9CB1-E596E6C96EBB}"/>
              </a:ext>
            </a:extLst>
          </p:cNvPr>
          <p:cNvSpPr txBox="1"/>
          <p:nvPr/>
        </p:nvSpPr>
        <p:spPr>
          <a:xfrm>
            <a:off x="4692294" y="3479462"/>
            <a:ext cx="2502608" cy="713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39" b="1" dirty="0">
                <a:solidFill>
                  <a:srgbClr val="C00000"/>
                </a:solidFill>
                <a:latin typeface="Century Gothic" panose="020B0502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13732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13765</TotalTime>
  <Words>117</Words>
  <Application>Microsoft Office PowerPoint</Application>
  <PresentationFormat>Panorámica</PresentationFormat>
  <Paragraphs>17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monitorias</dc:creator>
  <cp:lastModifiedBy>HIDROBO BARRERA GIOVANNY ALEXANDER</cp:lastModifiedBy>
  <cp:revision>584</cp:revision>
  <dcterms:created xsi:type="dcterms:W3CDTF">2015-09-16T19:21:44Z</dcterms:created>
  <dcterms:modified xsi:type="dcterms:W3CDTF">2018-03-21T19:35:47Z</dcterms:modified>
</cp:coreProperties>
</file>